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1" r:id="rId6"/>
    <p:sldId id="264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15BAA3A-AAA2-4149-A2CE-FEB435C3B6F5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57BE44-5190-4768-BE71-B35549D67FC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4373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C29C42D-6655-4464-AA36-63B5ED5FF0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303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548F1D-FBEB-4DC6-9415-C70AE5E3973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3278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0A36942-7821-444E-8E7B-6AB75C3CB5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8996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3296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0DE94C-CD1B-4AE2-A3DF-44ACED74690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2355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3E13CC-8E4C-47F7-8CEB-3432A409ADE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6543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AFFC5AF-F495-4517-A815-D905377DE13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9539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1908FA-05C9-4512-B6BA-A0115FC8DF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274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197CD0-4F73-418C-987C-07FC3F3249B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75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F60CCE-E178-42F3-BC28-8D053718997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7418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A6943D-8944-41AB-A4EB-E72F335E15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1248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come, all ye faithful,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joyful and triumphant,</a:t>
            </a:r>
            <a:endParaRPr lang="en-NZ" dirty="0"/>
          </a:p>
          <a:p>
            <a:r>
              <a:rPr lang="en-GB" dirty="0"/>
              <a:t>		O come ye, O come ye to Bethlehem!</a:t>
            </a:r>
            <a:endParaRPr lang="en-NZ" dirty="0"/>
          </a:p>
          <a:p>
            <a:r>
              <a:rPr lang="en-GB" dirty="0"/>
              <a:t>	Come and behold him,</a:t>
            </a:r>
            <a:endParaRPr lang="en-NZ" dirty="0"/>
          </a:p>
          <a:p>
            <a:r>
              <a:rPr lang="en-GB" dirty="0"/>
              <a:t>		born the King of angels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243]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O come, let us adore him,</a:t>
            </a:r>
            <a:endParaRPr lang="en-NZ" i="1" dirty="0"/>
          </a:p>
          <a:p>
            <a:r>
              <a:rPr lang="en-GB" i="1" dirty="0"/>
              <a:t>		O come, let us adore him,</a:t>
            </a:r>
            <a:endParaRPr lang="en-NZ" i="1" dirty="0"/>
          </a:p>
          <a:p>
            <a:r>
              <a:rPr lang="en-GB" i="1" dirty="0"/>
              <a:t>		O come, let us adore him,</a:t>
            </a:r>
            <a:endParaRPr lang="en-NZ" i="1" dirty="0"/>
          </a:p>
          <a:p>
            <a:r>
              <a:rPr lang="en-GB" i="1" dirty="0"/>
              <a:t>	Christ the Lord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Sing, choirs of angels,</a:t>
            </a:r>
            <a:endParaRPr lang="en-NZ" dirty="0"/>
          </a:p>
          <a:p>
            <a:r>
              <a:rPr lang="en-GB" dirty="0"/>
              <a:t>		sing in exultation,</a:t>
            </a:r>
            <a:endParaRPr lang="en-NZ" dirty="0"/>
          </a:p>
          <a:p>
            <a:r>
              <a:rPr lang="en-GB" dirty="0"/>
              <a:t>		sing, all ye bright hosts of </a:t>
            </a:r>
            <a:r>
              <a:rPr lang="en-GB" dirty="0" err="1"/>
              <a:t>heav’n</a:t>
            </a:r>
            <a:r>
              <a:rPr lang="en-GB" dirty="0"/>
              <a:t> above:</a:t>
            </a:r>
            <a:endParaRPr lang="en-NZ" dirty="0"/>
          </a:p>
          <a:p>
            <a:r>
              <a:rPr lang="en-GB" dirty="0"/>
              <a:t>	“Glory to God,</a:t>
            </a:r>
            <a:endParaRPr lang="en-NZ" dirty="0"/>
          </a:p>
          <a:p>
            <a:r>
              <a:rPr lang="en-GB" dirty="0"/>
              <a:t>		all glory in the highest</a:t>
            </a:r>
            <a:r>
              <a:rPr lang="en-GB" dirty="0" smtClean="0"/>
              <a:t>!”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26475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O come, let us adore him,</a:t>
            </a:r>
            <a:endParaRPr lang="en-NZ" i="1" dirty="0"/>
          </a:p>
          <a:p>
            <a:r>
              <a:rPr lang="en-GB" i="1" dirty="0"/>
              <a:t>		O come, let us adore him,</a:t>
            </a:r>
            <a:endParaRPr lang="en-NZ" i="1" dirty="0"/>
          </a:p>
          <a:p>
            <a:r>
              <a:rPr lang="en-GB" i="1" dirty="0"/>
              <a:t>		O come, let us adore him,</a:t>
            </a:r>
            <a:endParaRPr lang="en-NZ" i="1" dirty="0"/>
          </a:p>
          <a:p>
            <a:r>
              <a:rPr lang="en-GB" i="1" dirty="0"/>
              <a:t>	Christ the Lord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12098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Yea, Lord, we greet thee,</a:t>
            </a:r>
            <a:endParaRPr lang="en-NZ" dirty="0"/>
          </a:p>
          <a:p>
            <a:r>
              <a:rPr lang="en-GB" dirty="0"/>
              <a:t>		born this happy morning;</a:t>
            </a:r>
            <a:endParaRPr lang="en-NZ" dirty="0"/>
          </a:p>
          <a:p>
            <a:r>
              <a:rPr lang="en-GB" dirty="0"/>
              <a:t>		Jesus, to thee be all glory given,</a:t>
            </a:r>
            <a:endParaRPr lang="en-NZ" dirty="0"/>
          </a:p>
          <a:p>
            <a:r>
              <a:rPr lang="en-GB" dirty="0"/>
              <a:t>	Word of the Father,</a:t>
            </a:r>
            <a:endParaRPr lang="en-NZ" dirty="0"/>
          </a:p>
          <a:p>
            <a:r>
              <a:rPr lang="en-GB" dirty="0"/>
              <a:t>		now in flesh appearing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O come, let us adore him,</a:t>
            </a:r>
            <a:endParaRPr lang="en-NZ" i="1" dirty="0"/>
          </a:p>
          <a:p>
            <a:r>
              <a:rPr lang="en-GB" i="1" dirty="0"/>
              <a:t>		O come, let us adore him,</a:t>
            </a:r>
            <a:endParaRPr lang="en-NZ" i="1" dirty="0"/>
          </a:p>
          <a:p>
            <a:r>
              <a:rPr lang="en-GB" i="1" dirty="0"/>
              <a:t>		O come, let us adore him,</a:t>
            </a:r>
            <a:endParaRPr lang="en-NZ" i="1" dirty="0"/>
          </a:p>
          <a:p>
            <a:r>
              <a:rPr lang="en-GB" i="1" dirty="0"/>
              <a:t>	Christ the Lord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243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Latin; </a:t>
            </a:r>
            <a:r>
              <a:rPr lang="en-GB" sz="1000" dirty="0" err="1"/>
              <a:t>attr</a:t>
            </a:r>
            <a:r>
              <a:rPr lang="en-GB" sz="1000" dirty="0"/>
              <a:t>. John F. Wade, 1743; tr. Frederick </a:t>
            </a:r>
            <a:r>
              <a:rPr lang="en-GB" sz="1000" dirty="0" err="1"/>
              <a:t>Oakeley</a:t>
            </a:r>
            <a:r>
              <a:rPr lang="en-GB" sz="1000" dirty="0"/>
              <a:t>, 1841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attr</a:t>
            </a:r>
            <a:r>
              <a:rPr lang="en-GB" sz="1000" dirty="0"/>
              <a:t>. John F. Wade, 1743; </a:t>
            </a:r>
            <a:r>
              <a:rPr lang="en-GB" sz="1000" dirty="0" err="1"/>
              <a:t>desc</a:t>
            </a:r>
            <a:r>
              <a:rPr lang="en-GB" sz="1000" dirty="0"/>
              <a:t>. Hymns Ancient and Modern Ltd, 1947</a:t>
            </a:r>
            <a:endParaRPr lang="en-NZ" sz="1000" dirty="0"/>
          </a:p>
        </p:txBody>
      </p:sp>
    </p:spTree>
    <p:extLst>
      <p:ext uri="{BB962C8B-B14F-4D97-AF65-F5344CB8AC3E}">
        <p14:creationId xmlns:p14="http://schemas.microsoft.com/office/powerpoint/2010/main" val="3912476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57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2014-03-02T21:49:51Z</dcterms:created>
  <dcterms:modified xsi:type="dcterms:W3CDTF">2014-03-02T21:51:35Z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